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9" Type="http://schemas.openxmlformats.org/officeDocument/2006/relationships/tableStyles" Target="tableStyles.xml" /><Relationship Id="rId8" Type="http://schemas.openxmlformats.org/officeDocument/2006/relationships/theme" Target="theme/theme1.xml" /><Relationship Id="rId7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3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Break with a new section-level header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/>
          <a:lstStyle/>
          <a:p>
            <a:pPr lvl="0" marL="0" indent="0">
              <a:buNone/>
            </a:pPr>
            <a:r>
              <a:rPr/>
              <a:t>Below section-level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Section-level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Third slide (with a section-level of 2)</a:t>
            </a:r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is another slide.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2021-10-04T19:20:00Z</dcterms:created>
  <dcterms:modified xsi:type="dcterms:W3CDTF">2021-10-04T19:20:00Z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